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5" r:id="rId22"/>
    <p:sldId id="286" r:id="rId23"/>
    <p:sldId id="287" r:id="rId24"/>
    <p:sldId id="288" r:id="rId25"/>
    <p:sldId id="289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29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36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24/7/2017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l</a:t>
            </a:r>
            <a:r>
              <a:rPr lang="en-SG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ibrary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for composing asynchronous and event-based programs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relies on observable sequences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used with Angular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SUBSCRIBER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300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SUBSCRIBER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work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359</Words>
  <Application>Microsoft Office PowerPoint</Application>
  <PresentationFormat>Widescreen</PresentationFormat>
  <Paragraphs>126</Paragraphs>
  <Slides>27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62</cp:revision>
  <dcterms:created xsi:type="dcterms:W3CDTF">2017-07-13T07:16:08Z</dcterms:created>
  <dcterms:modified xsi:type="dcterms:W3CDTF">2017-07-24T14:24:50Z</dcterms:modified>
</cp:coreProperties>
</file>